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58" r:id="rId6"/>
    <p:sldId id="262" r:id="rId7"/>
    <p:sldId id="263" r:id="rId8"/>
    <p:sldId id="267" r:id="rId9"/>
    <p:sldId id="264" r:id="rId10"/>
    <p:sldId id="265" r:id="rId11"/>
    <p:sldId id="268" r:id="rId12"/>
    <p:sldId id="266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7DD330"/>
    <a:srgbClr val="00CC00"/>
    <a:srgbClr val="0C7CD2"/>
    <a:srgbClr val="1F7EE7"/>
    <a:srgbClr val="AE1517"/>
    <a:srgbClr val="CC0000"/>
    <a:srgbClr val="758C3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69" autoAdjust="0"/>
    <p:restoredTop sz="94660"/>
  </p:normalViewPr>
  <p:slideViewPr>
    <p:cSldViewPr>
      <p:cViewPr>
        <p:scale>
          <a:sx n="69" d="100"/>
          <a:sy n="69" d="100"/>
        </p:scale>
        <p:origin x="-5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Text Box 27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13"/>
              </a:rPr>
              <a:t>Powerpoint Templates</a:t>
            </a:r>
            <a:endParaRPr lang="fr-FR"/>
          </a:p>
        </p:txBody>
      </p:sp>
      <p:pic>
        <p:nvPicPr>
          <p:cNvPr id="1050" name="Picture 26" descr="fsd dsljfzeêfs$fsd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</a:rPr>
              <a:t>Page </a:t>
            </a:r>
            <a:fld id="{8AE229BE-FEDB-4EB5-99FD-98F38F8DF7C6}" type="slidenum">
              <a:rPr lang="fr-FR" b="1">
                <a:solidFill>
                  <a:schemeClr val="bg1"/>
                </a:solidFill>
              </a:rPr>
              <a:pPr/>
              <a:t>‹#›</a:t>
            </a:fld>
            <a:endParaRPr lang="fr-FR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Powerpoint Templates</a:t>
            </a:r>
            <a:endParaRPr lang="fr-FR"/>
          </a:p>
        </p:txBody>
      </p:sp>
      <p:pic>
        <p:nvPicPr>
          <p:cNvPr id="2069" name="Picture 21" descr="fez $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23528" y="3933056"/>
            <a:ext cx="8137152" cy="257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r>
              <a:rPr lang="fr-FR" sz="4000" b="1" dirty="0" err="1" smtClean="0">
                <a:latin typeface="Verdana" pitchFamily="34" charset="0"/>
              </a:rPr>
              <a:t>Low</a:t>
            </a:r>
            <a:r>
              <a:rPr lang="fr-FR" sz="4000" b="1" dirty="0" smtClean="0">
                <a:latin typeface="Verdana" pitchFamily="34" charset="0"/>
              </a:rPr>
              <a:t> Power</a:t>
            </a:r>
          </a:p>
          <a:p>
            <a:r>
              <a:rPr lang="fr-FR" sz="4000" b="1" dirty="0" err="1" smtClean="0">
                <a:latin typeface="Verdana" pitchFamily="34" charset="0"/>
              </a:rPr>
              <a:t>Adders</a:t>
            </a:r>
            <a:r>
              <a:rPr lang="fr-FR" sz="4000" b="1" dirty="0" smtClean="0">
                <a:latin typeface="Verdana" pitchFamily="34" charset="0"/>
              </a:rPr>
              <a:t> and </a:t>
            </a:r>
            <a:r>
              <a:rPr lang="fr-FR" sz="4000" b="1" dirty="0" err="1" smtClean="0">
                <a:latin typeface="Verdana" pitchFamily="34" charset="0"/>
              </a:rPr>
              <a:t>Multipliers</a:t>
            </a:r>
            <a:endParaRPr lang="fr-FR" sz="4000" b="1" dirty="0" smtClean="0">
              <a:latin typeface="Verdana" pitchFamily="34" charset="0"/>
            </a:endParaRPr>
          </a:p>
          <a:p>
            <a:endParaRPr lang="fr-FR" sz="4000" b="1" dirty="0">
              <a:latin typeface="Verdana" pitchFamily="34" charset="0"/>
            </a:endParaRPr>
          </a:p>
          <a:p>
            <a:pPr algn="r"/>
            <a:r>
              <a:rPr lang="fr-FR" sz="2400" i="1" dirty="0" smtClean="0"/>
              <a:t>Dr. </a:t>
            </a:r>
            <a:r>
              <a:rPr lang="fr-FR" sz="2400" i="1" dirty="0" err="1" smtClean="0"/>
              <a:t>Elwin</a:t>
            </a:r>
            <a:r>
              <a:rPr lang="fr-FR" sz="2400" i="1" dirty="0" smtClean="0"/>
              <a:t> Chandra </a:t>
            </a:r>
            <a:r>
              <a:rPr lang="fr-FR" sz="2400" i="1" dirty="0" err="1" smtClean="0"/>
              <a:t>Monie</a:t>
            </a:r>
            <a:endParaRPr lang="fr-FR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gate output transitions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372696" y="2313032"/>
          <a:ext cx="7015728" cy="2941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74342"/>
                <a:gridCol w="1374342"/>
                <a:gridCol w="1374342"/>
                <a:gridCol w="1374342"/>
                <a:gridCol w="1518360"/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Multiplier type</a:t>
                      </a:r>
                      <a:endParaRPr lang="en-IN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Average gate output transitions</a:t>
                      </a:r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Power dissipation</a:t>
                      </a:r>
                    </a:p>
                    <a:p>
                      <a:r>
                        <a:rPr lang="en-US" dirty="0" smtClean="0"/>
                        <a:t>In 16 bit type  </a:t>
                      </a:r>
                      <a:r>
                        <a:rPr lang="en-US" dirty="0" err="1" smtClean="0"/>
                        <a:t>mW</a:t>
                      </a:r>
                      <a:endParaRPr lang="en-IN" dirty="0"/>
                    </a:p>
                  </a:txBody>
                  <a:tcPr/>
                </a:tc>
              </a:tr>
              <a:tr h="32004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bits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 bits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 bits</a:t>
                      </a:r>
                      <a:endParaRPr lang="en-I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Array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7224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99906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43.5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Split array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4874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52221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38.0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Wallace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3793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20055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32.0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Modified Booth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3993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19542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41.3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Ref:	</a:t>
            </a:r>
            <a:r>
              <a:rPr lang="en-US" b="1" dirty="0" smtClean="0"/>
              <a:t>Designing CMOS Circuits for Low Power</a:t>
            </a:r>
          </a:p>
          <a:p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Dimitrios</a:t>
            </a:r>
            <a:r>
              <a:rPr lang="en-US" dirty="0" smtClean="0"/>
              <a:t> </a:t>
            </a:r>
            <a:r>
              <a:rPr lang="en-US" dirty="0" err="1" smtClean="0"/>
              <a:t>Soudris</a:t>
            </a:r>
            <a:r>
              <a:rPr lang="en-US" dirty="0" smtClean="0"/>
              <a:t>, Christian </a:t>
            </a:r>
            <a:r>
              <a:rPr lang="en-US" dirty="0" err="1" smtClean="0"/>
              <a:t>Piguet</a:t>
            </a:r>
            <a:r>
              <a:rPr lang="en-US" dirty="0" smtClean="0"/>
              <a:t> and Costas </a:t>
            </a:r>
            <a:r>
              <a:rPr lang="en-US" dirty="0" err="1" smtClean="0"/>
              <a:t>Goutis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Springer International Edition, 2002  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adder designs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Conventional CMOS Logic </a:t>
            </a:r>
            <a:endParaRPr lang="en-IN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4774" y="2420888"/>
            <a:ext cx="47434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Complementary</a:t>
            </a:r>
            <a:br>
              <a:rPr lang="en-US" dirty="0" smtClean="0"/>
            </a:br>
            <a:r>
              <a:rPr lang="en-US" dirty="0" smtClean="0"/>
              <a:t>Pass transistor Logic (CPL)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386558"/>
            <a:ext cx="421005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860032" y="2420888"/>
            <a:ext cx="3897221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When gate=0 output is </a:t>
            </a:r>
          </a:p>
          <a:p>
            <a:r>
              <a:rPr lang="en-US" sz="2000" dirty="0" smtClean="0"/>
              <a:t>Undefined</a:t>
            </a:r>
          </a:p>
          <a:p>
            <a:endParaRPr lang="en-US" sz="2400" dirty="0" smtClean="0"/>
          </a:p>
          <a:p>
            <a:r>
              <a:rPr lang="en-US" sz="2400" dirty="0" smtClean="0"/>
              <a:t>P</a:t>
            </a:r>
            <a:r>
              <a:rPr lang="en-US" sz="2400" baseline="-25000" dirty="0" smtClean="0"/>
              <a:t>D</a:t>
            </a:r>
            <a:r>
              <a:rPr lang="en-US" sz="2400" dirty="0" smtClean="0"/>
              <a:t>=</a:t>
            </a:r>
            <a:r>
              <a:rPr lang="en-US" sz="2400" dirty="0" err="1" smtClean="0"/>
              <a:t>V</a:t>
            </a:r>
            <a:r>
              <a:rPr lang="en-US" sz="2400" baseline="-25000" dirty="0" err="1" smtClean="0"/>
              <a:t>dd</a:t>
            </a:r>
            <a:r>
              <a:rPr lang="en-US" sz="2400" dirty="0" smtClean="0"/>
              <a:t> </a:t>
            </a:r>
            <a:r>
              <a:rPr lang="en-US" sz="2400" dirty="0" err="1" smtClean="0"/>
              <a:t>V</a:t>
            </a:r>
            <a:r>
              <a:rPr lang="en-US" sz="2400" baseline="-25000" dirty="0" err="1" smtClean="0"/>
              <a:t>swing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node</a:t>
            </a:r>
            <a:r>
              <a:rPr lang="en-US" sz="2400" dirty="0" err="1" smtClean="0"/>
              <a:t>f</a:t>
            </a:r>
            <a:endParaRPr lang="en-US" sz="2400" dirty="0" smtClean="0"/>
          </a:p>
          <a:p>
            <a:r>
              <a:rPr lang="en-US" sz="2400" dirty="0" err="1" smtClean="0"/>
              <a:t>V</a:t>
            </a:r>
            <a:r>
              <a:rPr lang="en-US" sz="2400" baseline="-25000" dirty="0" err="1" smtClean="0"/>
              <a:t>swing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=</a:t>
            </a:r>
            <a:r>
              <a:rPr lang="en-US" sz="2400" dirty="0" err="1" smtClean="0"/>
              <a:t>V</a:t>
            </a:r>
            <a:r>
              <a:rPr lang="en-US" sz="2400" baseline="-25000" dirty="0" err="1" smtClean="0"/>
              <a:t>dd</a:t>
            </a:r>
            <a:r>
              <a:rPr lang="en-US" sz="2400" dirty="0" smtClean="0"/>
              <a:t> –</a:t>
            </a:r>
            <a:r>
              <a:rPr lang="en-US" sz="2400" dirty="0" err="1" smtClean="0"/>
              <a:t>V</a:t>
            </a:r>
            <a:r>
              <a:rPr lang="en-US" sz="2400" baseline="-25000" dirty="0" err="1" smtClean="0"/>
              <a:t>th</a:t>
            </a:r>
            <a:endParaRPr lang="en-US" sz="2400" baseline="-250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nMOS</a:t>
            </a:r>
            <a:r>
              <a:rPr lang="en-US" sz="2400" dirty="0" smtClean="0"/>
              <a:t> Pass transistor logic</a:t>
            </a:r>
          </a:p>
          <a:p>
            <a:endParaRPr lang="en-US" sz="2400" dirty="0" smtClean="0"/>
          </a:p>
          <a:p>
            <a:r>
              <a:rPr lang="en-US" sz="2400" dirty="0" smtClean="0"/>
              <a:t>Power less compared to </a:t>
            </a:r>
          </a:p>
          <a:p>
            <a:r>
              <a:rPr lang="en-US" sz="2400" dirty="0" smtClean="0"/>
              <a:t>Conventional CMOS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Double </a:t>
            </a:r>
            <a:br>
              <a:rPr lang="en-US" dirty="0" smtClean="0"/>
            </a:br>
            <a:r>
              <a:rPr lang="en-US" dirty="0" smtClean="0"/>
              <a:t>Pass Transistor Logic (DPL)</a:t>
            </a:r>
            <a:endParaRPr lang="en-IN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43547"/>
            <a:ext cx="453390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004048" y="3779748"/>
            <a:ext cx="4052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nMOS</a:t>
            </a:r>
            <a:r>
              <a:rPr lang="en-US" sz="2400" dirty="0" smtClean="0"/>
              <a:t> in parallel with </a:t>
            </a:r>
            <a:r>
              <a:rPr lang="en-US" sz="2400" dirty="0" err="1" smtClean="0"/>
              <a:t>pMOS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Differential </a:t>
            </a:r>
            <a:r>
              <a:rPr lang="en-US" dirty="0" err="1" smtClean="0"/>
              <a:t>Cascode</a:t>
            </a:r>
            <a:r>
              <a:rPr lang="en-US" dirty="0" smtClean="0"/>
              <a:t> Voltage Switch Logic (DCVSL) </a:t>
            </a:r>
            <a:endParaRPr lang="en-IN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                     </a:t>
            </a:r>
            <a:endParaRPr lang="en-IN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722215"/>
            <a:ext cx="4905375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715008" y="3214686"/>
            <a:ext cx="30957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Since input drive only </a:t>
            </a:r>
            <a:r>
              <a:rPr lang="en-US" dirty="0" err="1" smtClean="0"/>
              <a:t>nMOS</a:t>
            </a:r>
            <a:endParaRPr lang="en-US" dirty="0" smtClean="0"/>
          </a:p>
          <a:p>
            <a:r>
              <a:rPr lang="en-US" dirty="0" smtClean="0"/>
              <a:t>The input capacitance is two</a:t>
            </a:r>
          </a:p>
          <a:p>
            <a:r>
              <a:rPr lang="en-US" dirty="0" smtClean="0"/>
              <a:t>Or three times smaller than </a:t>
            </a:r>
          </a:p>
          <a:p>
            <a:r>
              <a:rPr lang="en-US" dirty="0" smtClean="0"/>
              <a:t>CMOS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pPr algn="l"/>
            <a:r>
              <a:rPr lang="en-US" dirty="0" smtClean="0"/>
              <a:t>Power, Delay performance of</a:t>
            </a:r>
            <a:br>
              <a:rPr lang="en-US" dirty="0" smtClean="0"/>
            </a:br>
            <a:r>
              <a:rPr lang="en-US" dirty="0" smtClean="0"/>
              <a:t>4-bit ripple carry adder</a:t>
            </a: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255376"/>
          <a:ext cx="8229600" cy="2397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Adder Design</a:t>
                      </a:r>
                      <a:endParaRPr lang="en-IN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 Power</a:t>
                      </a:r>
                    </a:p>
                    <a:p>
                      <a:r>
                        <a:rPr lang="en-US" dirty="0" smtClean="0"/>
                        <a:t>Dissipation </a:t>
                      </a:r>
                      <a:r>
                        <a:rPr lang="en-US" dirty="0" err="1" smtClean="0"/>
                        <a:t>mW</a:t>
                      </a:r>
                      <a:endParaRPr lang="en-IN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Delay</a:t>
                      </a:r>
                    </a:p>
                    <a:p>
                      <a:r>
                        <a:rPr lang="en-US" dirty="0" smtClean="0"/>
                        <a:t>(Worst Case)</a:t>
                      </a:r>
                    </a:p>
                    <a:p>
                      <a:r>
                        <a:rPr lang="en-US" dirty="0" err="1" smtClean="0"/>
                        <a:t>nSec</a:t>
                      </a:r>
                      <a:endParaRPr lang="en-IN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 Power-delay product</a:t>
                      </a:r>
                      <a:endParaRPr lang="en-IN" dirty="0"/>
                    </a:p>
                  </a:txBody>
                  <a:tcPr marL="186331" marR="18633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CSL</a:t>
                      </a:r>
                      <a:endParaRPr lang="en-IN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0.422</a:t>
                      </a:r>
                      <a:endParaRPr lang="en-IN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6.125</a:t>
                      </a:r>
                      <a:endParaRPr lang="en-IN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2.585</a:t>
                      </a:r>
                      <a:endParaRPr lang="en-IN" dirty="0"/>
                    </a:p>
                  </a:txBody>
                  <a:tcPr marL="186331" marR="18633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CPL</a:t>
                      </a:r>
                      <a:endParaRPr lang="en-IN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0.238</a:t>
                      </a:r>
                      <a:endParaRPr lang="en-IN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4.042</a:t>
                      </a:r>
                      <a:endParaRPr lang="en-IN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0.962</a:t>
                      </a:r>
                      <a:endParaRPr lang="en-IN" dirty="0"/>
                    </a:p>
                  </a:txBody>
                  <a:tcPr marL="186331" marR="18633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DPL</a:t>
                      </a:r>
                      <a:endParaRPr lang="en-IN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0.305</a:t>
                      </a:r>
                      <a:endParaRPr lang="en-IN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3.345</a:t>
                      </a:r>
                      <a:endParaRPr lang="en-IN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1.020</a:t>
                      </a:r>
                      <a:endParaRPr lang="en-IN" dirty="0"/>
                    </a:p>
                  </a:txBody>
                  <a:tcPr marL="186331" marR="18633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DCVSL</a:t>
                      </a:r>
                      <a:endParaRPr lang="en-IN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0.432</a:t>
                      </a:r>
                      <a:endParaRPr lang="en-IN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7.986</a:t>
                      </a:r>
                      <a:endParaRPr lang="en-IN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3.450</a:t>
                      </a:r>
                      <a:endParaRPr lang="en-IN" dirty="0"/>
                    </a:p>
                  </a:txBody>
                  <a:tcPr marL="186331" marR="18633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Power performance of </a:t>
            </a:r>
            <a:br>
              <a:rPr lang="en-US" dirty="0" smtClean="0"/>
            </a:br>
            <a:r>
              <a:rPr lang="en-US" dirty="0" smtClean="0"/>
              <a:t>16-bit Adders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276872"/>
          <a:ext cx="6096000" cy="1381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Adder</a:t>
                      </a:r>
                      <a:r>
                        <a:rPr lang="en-US" baseline="0" dirty="0" smtClean="0"/>
                        <a:t> type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Worst delay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transitions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Ripple carry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Look-ahead carry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performance in</a:t>
            </a:r>
            <a:br>
              <a:rPr lang="en-US" dirty="0" smtClean="0"/>
            </a:br>
            <a:r>
              <a:rPr lang="en-US" dirty="0" smtClean="0"/>
              <a:t>multipliers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176</Words>
  <Application>Microsoft Office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Modèle par défaut</vt:lpstr>
      <vt:lpstr>Slide 1</vt:lpstr>
      <vt:lpstr>Full adder designs</vt:lpstr>
      <vt:lpstr>Conventional CMOS Logic </vt:lpstr>
      <vt:lpstr>Complementary Pass transistor Logic (CPL) </vt:lpstr>
      <vt:lpstr>Double  Pass Transistor Logic (DPL)</vt:lpstr>
      <vt:lpstr>Differential Cascode Voltage Switch Logic (DCVSL) </vt:lpstr>
      <vt:lpstr>Power, Delay performance of 4-bit ripple carry adder</vt:lpstr>
      <vt:lpstr>Power performance of  16-bit Adders</vt:lpstr>
      <vt:lpstr>Power performance in multipliers</vt:lpstr>
      <vt:lpstr>Average gate output transitions </vt:lpstr>
      <vt:lpstr> 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 Cubes</dc:title>
  <dc:creator>www.powerpointstyles.com</dc:creator>
  <dc:description>Image credit to Michal Marcol / FreeDigitalPhotos.net</dc:description>
  <cp:lastModifiedBy>Administrator</cp:lastModifiedBy>
  <cp:revision>58</cp:revision>
  <dcterms:created xsi:type="dcterms:W3CDTF">2009-03-23T15:23:24Z</dcterms:created>
  <dcterms:modified xsi:type="dcterms:W3CDTF">2013-08-31T05:23:18Z</dcterms:modified>
</cp:coreProperties>
</file>