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266" r:id="rId3"/>
    <p:sldId id="265" r:id="rId4"/>
    <p:sldId id="308" r:id="rId5"/>
    <p:sldId id="272" r:id="rId6"/>
    <p:sldId id="273" r:id="rId7"/>
    <p:sldId id="274" r:id="rId8"/>
    <p:sldId id="309" r:id="rId9"/>
    <p:sldId id="313" r:id="rId10"/>
    <p:sldId id="275" r:id="rId11"/>
    <p:sldId id="267" r:id="rId12"/>
    <p:sldId id="314" r:id="rId13"/>
    <p:sldId id="268" r:id="rId14"/>
    <p:sldId id="269" r:id="rId15"/>
    <p:sldId id="310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9" autoAdjust="0"/>
    <p:restoredTop sz="94660"/>
  </p:normalViewPr>
  <p:slideViewPr>
    <p:cSldViewPr>
      <p:cViewPr varScale="1">
        <p:scale>
          <a:sx n="65" d="100"/>
          <a:sy n="65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6EB13-707C-4890-9126-E2EB4A5EB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14916-5E5D-4A65-8186-8F9981335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BEF4D-9E4A-4056-B207-F6581BB12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4C438-59A3-4724-A229-9D5625F14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07760-0F92-43E0-A309-417387AC2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A5640-C52D-4ED7-AE3B-8DC7B08D3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A3010-ADEB-40F9-ADCF-198F707C8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AD021-8A99-4DFA-AB7C-6F948EE36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24FCA-BBCF-41F6-8BE0-740BD6D37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FDC79-EB21-45BB-B0AD-37FA6C469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92EBE-1227-43A3-88ED-A9D42F385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640B20E-1251-4083-BC97-DB493E956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Low power CDN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 </a:t>
            </a:r>
            <a:r>
              <a:rPr lang="en-US" sz="4000" b="1" smtClean="0"/>
              <a:t>Level Converter Using a Reduced Clock Swing 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pic>
        <p:nvPicPr>
          <p:cNvPr id="5017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9144000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33425"/>
            <a:ext cx="8153400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222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47800"/>
            <a:ext cx="6248400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381000" y="5638800"/>
            <a:ext cx="876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                  C</a:t>
            </a:r>
            <a:r>
              <a:rPr lang="en-US" baseline="-25000"/>
              <a:t>1</a:t>
            </a:r>
            <a:r>
              <a:rPr lang="en-US"/>
              <a:t>+C</a:t>
            </a:r>
            <a:r>
              <a:rPr lang="en-US" baseline="-25000"/>
              <a:t>A</a:t>
            </a:r>
            <a:r>
              <a:rPr lang="en-US"/>
              <a:t>     Vdd                                                 C</a:t>
            </a:r>
            <a:r>
              <a:rPr lang="en-US" baseline="-25000"/>
              <a:t>1</a:t>
            </a:r>
            <a:r>
              <a:rPr lang="en-US"/>
              <a:t>+C</a:t>
            </a:r>
            <a:r>
              <a:rPr lang="en-US" baseline="-25000"/>
              <a:t>A</a:t>
            </a:r>
            <a:r>
              <a:rPr lang="en-US"/>
              <a:t>   Vdd</a:t>
            </a:r>
          </a:p>
          <a:p>
            <a:r>
              <a:rPr lang="en-US"/>
              <a:t>Clk is low      H-Vdd=------------------------     Clk is high  H-Vdd=   ----------------------                    </a:t>
            </a:r>
          </a:p>
          <a:p>
            <a:r>
              <a:rPr lang="en-US"/>
              <a:t>                                    C</a:t>
            </a:r>
            <a:r>
              <a:rPr lang="en-US" baseline="-25000"/>
              <a:t>1</a:t>
            </a:r>
            <a:r>
              <a:rPr lang="en-US"/>
              <a:t>+C</a:t>
            </a:r>
            <a:r>
              <a:rPr lang="en-US" baseline="-25000"/>
              <a:t>4</a:t>
            </a:r>
            <a:r>
              <a:rPr lang="en-US"/>
              <a:t>+C</a:t>
            </a:r>
            <a:r>
              <a:rPr lang="en-US" baseline="-25000"/>
              <a:t>A</a:t>
            </a:r>
            <a:r>
              <a:rPr lang="en-US"/>
              <a:t>+C</a:t>
            </a:r>
            <a:r>
              <a:rPr lang="en-US" baseline="-25000"/>
              <a:t>B</a:t>
            </a:r>
            <a:r>
              <a:rPr lang="en-US"/>
              <a:t>                                         C</a:t>
            </a:r>
            <a:r>
              <a:rPr lang="en-US" baseline="-25000"/>
              <a:t>2</a:t>
            </a:r>
            <a:r>
              <a:rPr lang="en-US"/>
              <a:t>+C</a:t>
            </a:r>
            <a:r>
              <a:rPr lang="en-US" baseline="-25000"/>
              <a:t>3</a:t>
            </a:r>
            <a:r>
              <a:rPr lang="en-US"/>
              <a:t>+C</a:t>
            </a:r>
            <a:r>
              <a:rPr lang="en-US" baseline="-25000"/>
              <a:t>A</a:t>
            </a:r>
            <a:r>
              <a:rPr lang="en-US"/>
              <a:t>+C</a:t>
            </a:r>
            <a:r>
              <a:rPr lang="en-US" baseline="-25000"/>
              <a:t>B</a:t>
            </a:r>
            <a:r>
              <a:rPr lang="en-US"/>
              <a:t>  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73075"/>
            <a:ext cx="7772400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620000" cy="563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gating</a:t>
            </a:r>
          </a:p>
        </p:txBody>
      </p:sp>
      <p:pic>
        <p:nvPicPr>
          <p:cNvPr id="5529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6996113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28688"/>
            <a:ext cx="7554913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81000"/>
            <a:ext cx="4495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8925"/>
            <a:ext cx="8458200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4613"/>
            <a:ext cx="8382000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SPEED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Operate vdd at half rails</a:t>
            </a:r>
          </a:p>
          <a:p>
            <a:pPr eaLnBrk="1" hangingPunct="1"/>
            <a:r>
              <a:rPr lang="en-US" smtClean="0"/>
              <a:t>Data should operate at full rails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algn="l" eaLnBrk="1" hangingPunct="1"/>
            <a:r>
              <a:rPr lang="en-US" smtClean="0"/>
              <a:t>Smaller voltage to distribute the signal over the chip, and then converting this low voltage clock signal back to a higher voltage at the utilization points</a:t>
            </a:r>
            <a:br>
              <a:rPr lang="en-US" smtClean="0"/>
            </a:br>
            <a:endParaRPr lang="en-US" smtClean="0"/>
          </a:p>
        </p:txBody>
      </p:sp>
      <p:sp>
        <p:nvSpPr>
          <p:cNvPr id="45059" name="Text Box 6"/>
          <p:cNvSpPr txBox="1">
            <a:spLocks noChangeArrowheads="1"/>
          </p:cNvSpPr>
          <p:nvPr/>
        </p:nvSpPr>
        <p:spPr bwMode="auto">
          <a:xfrm>
            <a:off x="1295400" y="341313"/>
            <a:ext cx="66294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chemeClr val="tx2"/>
                </a:solidFill>
              </a:rPr>
              <a:t>Low vdd clock trees</a:t>
            </a:r>
          </a:p>
          <a:p>
            <a:pPr algn="ctr"/>
            <a:r>
              <a:rPr lang="en-US" sz="2400" b="1">
                <a:solidFill>
                  <a:schemeClr val="tx2"/>
                </a:solidFill>
              </a:rPr>
              <a:t>Multiple Supply Voltages</a:t>
            </a:r>
            <a:r>
              <a:rPr lang="en-US"/>
              <a:t> </a:t>
            </a:r>
            <a:endParaRPr lang="en-US" sz="4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924800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 </a:t>
            </a:r>
            <a:r>
              <a:rPr lang="en-US" sz="4000" b="1" smtClean="0"/>
              <a:t>A Level Converter Using Multiple Supply Voltages 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pic>
        <p:nvPicPr>
          <p:cNvPr id="4710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1295400"/>
            <a:ext cx="7086600" cy="508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A Level Converter Using Multiple Supply Voltages</a:t>
            </a:r>
          </a:p>
        </p:txBody>
      </p:sp>
      <p:pic>
        <p:nvPicPr>
          <p:cNvPr id="4813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315200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REDUCED SWING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96</Words>
  <Application>Microsoft Office PowerPoint</Application>
  <PresentationFormat>On-screen Show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Low power CDN</vt:lpstr>
      <vt:lpstr>Slide 2</vt:lpstr>
      <vt:lpstr>Slide 3</vt:lpstr>
      <vt:lpstr>SPEED</vt:lpstr>
      <vt:lpstr>Smaller voltage to distribute the signal over the chip, and then converting this low voltage clock signal back to a higher voltage at the utilization points </vt:lpstr>
      <vt:lpstr>Slide 6</vt:lpstr>
      <vt:lpstr> A Level Converter Using Multiple Supply Voltages  </vt:lpstr>
      <vt:lpstr>A Level Converter Using Multiple Supply Voltages</vt:lpstr>
      <vt:lpstr>REDUCED SWING APPROACH</vt:lpstr>
      <vt:lpstr> Level Converter Using a Reduced Clock Swing  </vt:lpstr>
      <vt:lpstr>Slide 11</vt:lpstr>
      <vt:lpstr>Slide 12</vt:lpstr>
      <vt:lpstr>Slide 13</vt:lpstr>
      <vt:lpstr>Slide 14</vt:lpstr>
      <vt:lpstr>Clock gating</vt:lpstr>
      <vt:lpstr>Slide 16</vt:lpstr>
    </vt:vector>
  </TitlesOfParts>
  <Company>bits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Clock Generation and Distribution for High-Performance Processors</dc:title>
  <dc:creator>rgupta</dc:creator>
  <cp:lastModifiedBy>elwin</cp:lastModifiedBy>
  <cp:revision>178</cp:revision>
  <dcterms:created xsi:type="dcterms:W3CDTF">2006-08-17T14:13:15Z</dcterms:created>
  <dcterms:modified xsi:type="dcterms:W3CDTF">2011-05-09T06:41:23Z</dcterms:modified>
</cp:coreProperties>
</file>