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5/12/2014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6083F-8768-4B2A-9D96-8C1A0C876FD2}" type="datetimeFigureOut">
              <a:rPr lang="en-US" smtClean="0"/>
              <a:t>05-Dec-14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F4D46-F335-4568-9826-E795ADBDC9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ac\Pictures\Picture1.png"/>
          <p:cNvPicPr>
            <a:picLocks noChangeAspect="1" noChangeArrowheads="1"/>
          </p:cNvPicPr>
          <p:nvPr/>
        </p:nvPicPr>
        <p:blipFill>
          <a:blip r:embed="rId2" cstate="print"/>
          <a:srcRect t="1843" r="4663"/>
          <a:stretch>
            <a:fillRect/>
          </a:stretch>
        </p:blipFill>
        <p:spPr bwMode="auto">
          <a:xfrm>
            <a:off x="641829" y="1829621"/>
            <a:ext cx="7892571" cy="29709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On-screen Show (4:3)</PresentationFormat>
  <Paragraphs>0</Paragraphs>
  <Slides>24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creator>Unknown Creator</dc:creator>
  <cp:lastModifiedBy>compac</cp:lastModifiedBy>
  <cp:revision>4</cp:revision>
  <dcterms:created xsi:type="dcterms:W3CDTF">2014-12-05T17:49:17Z</dcterms:created>
  <dcterms:modified xsi:type="dcterms:W3CDTF">2014-12-05T18:59:37Z</dcterms:modified>
</cp:coreProperties>
</file>