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B16E-7E48-4B41-A9D4-9B4669C74342}" type="datetimeFigureOut">
              <a:rPr lang="en-US" smtClean="0"/>
              <a:pPr/>
              <a:t>13-Dec-15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7800-240F-47FF-AFBF-8CB2E538C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D616-1AD6-4AC2-8655-C01FFEE51543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Calligraphy" pitchFamily="66" charset="0"/>
              </a:defRPr>
            </a:lvl1pPr>
          </a:lstStyle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9B32-05F3-418D-9D33-57F3A23FC036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B59D-2F59-4FA4-BF93-116B46550E77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283B-5874-42B0-8BFC-5ECE6B119FD9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Handwriting" pitchFamily="66" charset="0"/>
              </a:defRPr>
            </a:lvl1pPr>
          </a:lstStyle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A004-F2B3-40B9-B3A2-9395FF7E3B10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62B1-ECBD-449A-B56E-4EE9986AB0E3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716-A47F-4222-9E4B-596B22263B45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799-E431-436E-93D4-20273796DD43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2BA3-BD94-4F44-8113-B16619CA8CC3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F114-DD98-4392-915D-5EC1625440E3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31D-E25B-474F-810F-9A2C1B91E7CC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ucida Handwriting" pitchFamily="66" charset="0"/>
              </a:defRPr>
            </a:lvl1pPr>
          </a:lstStyle>
          <a:p>
            <a:fld id="{B697861D-F7AD-427D-9EAA-4D68A350ACB5}" type="datetime3">
              <a:rPr lang="en-US" smtClean="0"/>
              <a:pPr/>
              <a:t>13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ucida Handwriting" pitchFamily="66" charset="0"/>
              </a:defRPr>
            </a:lvl1pPr>
          </a:lstStyle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Handwriting" pitchFamily="66" charset="0"/>
              </a:defRPr>
            </a:lvl1pPr>
          </a:lstStyle>
          <a:p>
            <a:fld id="{C178D400-C103-48F0-BAF9-E9ED6C2099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Canonic Signed </a:t>
            </a:r>
            <a:r>
              <a:rPr lang="en-US" smtClean="0"/>
              <a:t>Digit Arithmetic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943600"/>
            <a:ext cx="6400800" cy="45720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en-US" sz="3300" dirty="0" smtClean="0">
                <a:latin typeface="Lucida Handwriting" pitchFamily="66" charset="0"/>
              </a:rPr>
              <a:t>Elwin Chandra </a:t>
            </a:r>
            <a:r>
              <a:rPr lang="en-US" sz="3300" dirty="0" err="1" smtClean="0">
                <a:latin typeface="Lucida Handwriting" pitchFamily="66" charset="0"/>
              </a:rPr>
              <a:t>Monie</a:t>
            </a:r>
            <a:endParaRPr lang="en-US" sz="3300" dirty="0">
              <a:latin typeface="Lucida Handwriting" pitchFamily="66" charset="0"/>
            </a:endParaRPr>
          </a:p>
          <a:p>
            <a:pPr algn="r"/>
            <a:r>
              <a:rPr lang="en-US" sz="2000" dirty="0" smtClean="0">
                <a:latin typeface="Lucida Handwriting" pitchFamily="66" charset="0"/>
              </a:rPr>
              <a:t> RMK Engineering College</a:t>
            </a:r>
            <a:endParaRPr lang="en-US" sz="20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762000"/>
            <a:ext cx="764381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AB7AD-A066-4EE6-870C-A64E93C28897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685800"/>
            <a:ext cx="7043738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2508-5650-495C-A92B-427029741285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447800"/>
            <a:ext cx="8429625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36D-27A3-410B-986F-092176235F96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181600"/>
            <a:ext cx="7961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number represented in two’s complement is equivalent to representation in CSD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e.g</a:t>
            </a:r>
            <a:r>
              <a:rPr lang="en-US" dirty="0" smtClean="0">
                <a:solidFill>
                  <a:schemeClr val="bg1"/>
                </a:solidFill>
              </a:rPr>
              <a:t>  -7/32= -1+1/2+1/4+1/32 -&gt;1.11001 equal to -7/32= -1/4+1/32 -&gt; 0.01̅001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" y="990600"/>
            <a:ext cx="8072438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6170-3DFA-4E5E-9043-0C210F5ECA30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914400"/>
            <a:ext cx="78295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8453-73CE-49F5-AECC-DFFAAD6B89B4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1295400"/>
            <a:ext cx="72009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2E5B-C717-4154-8857-14B8C1A0FB6D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838200"/>
            <a:ext cx="75866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83DC-5DFE-47BF-B9CB-A6EE3662A8FC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RMK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" y="685800"/>
            <a:ext cx="8072438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3217-4380-4BF2-8B66-0058CF093C7F}" type="datetime3">
              <a:rPr lang="en-US" smtClean="0"/>
              <a:pPr/>
              <a:t>13 December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D400-C103-48F0-BAF9-E9ED6C20992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RMK Engineering </a:t>
            </a:r>
            <a:r>
              <a:rPr lang="en-US" dirty="0" smtClean="0"/>
              <a:t>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82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Canonic Signed Digit Arithmetic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rmkec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compac</cp:lastModifiedBy>
  <cp:revision>15</cp:revision>
  <dcterms:created xsi:type="dcterms:W3CDTF">2015-12-01T05:26:51Z</dcterms:created>
  <dcterms:modified xsi:type="dcterms:W3CDTF">2015-12-13T17:24:04Z</dcterms:modified>
</cp:coreProperties>
</file>