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BBBA95-21F4-408F-8B45-94CE97053FBC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E1F13F-37F8-47F9-9FB3-97D8FC8455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791200"/>
            <a:ext cx="64008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Pipelined </a:t>
            </a:r>
            <a:r>
              <a:rPr lang="en-US" dirty="0" smtClean="0"/>
              <a:t>Adaptive </a:t>
            </a:r>
            <a:r>
              <a:rPr lang="en-US" dirty="0" smtClean="0"/>
              <a:t>Filters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filter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752600" y="2209800"/>
            <a:ext cx="5572125" cy="3438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look-ahead </a:t>
            </a:r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r>
              <a:rPr lang="en-US" dirty="0" smtClean="0"/>
              <a:t>Relaxed look-ahead                   Approximate</a:t>
            </a:r>
          </a:p>
          <a:p>
            <a:r>
              <a:rPr lang="en-US" dirty="0" smtClean="0"/>
              <a:t>In adaptive filtering, concerned with stochastic  </a:t>
            </a:r>
            <a:r>
              <a:rPr lang="en-US" dirty="0" err="1" smtClean="0"/>
              <a:t>behaviour</a:t>
            </a:r>
            <a:r>
              <a:rPr lang="en-US" dirty="0" smtClean="0"/>
              <a:t> rather than input-output mapping is important</a:t>
            </a:r>
          </a:p>
          <a:p>
            <a:r>
              <a:rPr lang="en-US" dirty="0" smtClean="0"/>
              <a:t>Consider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RHS have a product and sum- approximate </a:t>
            </a:r>
            <a:r>
              <a:rPr lang="en-US" dirty="0" smtClean="0"/>
              <a:t>each one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54" y="3962400"/>
            <a:ext cx="8660346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3962400" y="1676400"/>
            <a:ext cx="97840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Filter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46050" y="1371600"/>
          <a:ext cx="6589053" cy="2125662"/>
        </p:xfrm>
        <a:graphic>
          <a:graphicData uri="http://schemas.openxmlformats.org/presentationml/2006/ole">
            <p:oleObj spid="_x0000_s10242" name="Equation" r:id="rId3" imgW="4724280" imgH="1523880" progId="Equation.3">
              <p:embed/>
            </p:oleObj>
          </a:graphicData>
        </a:graphic>
      </p:graphicFrame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lum bright="-30000" contrast="20000"/>
          </a:blip>
          <a:srcRect/>
          <a:stretch>
            <a:fillRect/>
          </a:stretch>
        </p:blipFill>
        <p:spPr bwMode="auto">
          <a:xfrm>
            <a:off x="1981200" y="3467169"/>
            <a:ext cx="5291138" cy="2857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M= 4    </a:t>
            </a:r>
          </a:p>
          <a:p>
            <a:r>
              <a:rPr lang="en-US" dirty="0" smtClean="0"/>
              <a:t> y(n+4)=(1- 4(1-a(n+3))) y(n) + ∑</a:t>
            </a:r>
            <a:r>
              <a:rPr lang="en-US" sz="2500" baseline="66000" dirty="0" smtClean="0"/>
              <a:t>3</a:t>
            </a:r>
            <a:r>
              <a:rPr lang="en-US" sz="2500" baseline="-25000" dirty="0" smtClean="0"/>
              <a:t>i=0 </a:t>
            </a:r>
            <a:r>
              <a:rPr lang="en-US" sz="2500" dirty="0" smtClean="0"/>
              <a:t> u(n+3-i)</a:t>
            </a:r>
          </a:p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204" y="1524000"/>
            <a:ext cx="715919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1524000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a(n) =1-</a:t>
            </a:r>
            <a:r>
              <a:rPr lang="el-GR" dirty="0" smtClean="0"/>
              <a:t>ε</a:t>
            </a:r>
            <a:r>
              <a:rPr lang="en-US" dirty="0" smtClean="0"/>
              <a:t>(n)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04800" y="1905000"/>
            <a:ext cx="850500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Relaxation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19300"/>
            <a:ext cx="41148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5740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5486400"/>
            <a:ext cx="4163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M=4</a:t>
            </a:r>
          </a:p>
          <a:p>
            <a:r>
              <a:rPr lang="en-US" smtClean="0"/>
              <a:t>y(n+4</a:t>
            </a:r>
            <a:r>
              <a:rPr lang="en-US" dirty="0" smtClean="0"/>
              <a:t>)=a(n+3)a(n+2)a(n+1)a(n)+u(n)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Relaxation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381999" cy="444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LMS Adaptive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629400" cy="481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LMS Adaptive </a:t>
            </a:r>
            <a:r>
              <a:rPr lang="en-US" dirty="0" smtClean="0"/>
              <a:t>Filter…..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84918"/>
            <a:ext cx="8138160" cy="276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LMS Adaptive Filter…..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95582"/>
            <a:ext cx="6347792" cy="442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Adaptive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Adaptive filter: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Filter </a:t>
            </a:r>
            <a:r>
              <a:rPr lang="en-US" dirty="0" smtClean="0"/>
              <a:t>learns </a:t>
            </a:r>
            <a:r>
              <a:rPr lang="en-US" dirty="0" smtClean="0"/>
              <a:t>the statistics of their operative environment and  continually adjust its coefficient accordingly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Widely used in communication, DSP, and control system</a:t>
            </a:r>
          </a:p>
          <a:p>
            <a:pPr lvl="1"/>
            <a:r>
              <a:rPr lang="en-US" dirty="0" smtClean="0"/>
              <a:t>Noise cancellation</a:t>
            </a:r>
          </a:p>
          <a:p>
            <a:pPr lvl="1"/>
            <a:r>
              <a:rPr lang="en-US" dirty="0" smtClean="0"/>
              <a:t>Channel equalizer</a:t>
            </a:r>
          </a:p>
          <a:p>
            <a:pPr lvl="1"/>
            <a:r>
              <a:rPr lang="en-US" dirty="0" smtClean="0"/>
              <a:t>System identification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Adaptive </a:t>
            </a:r>
            <a:r>
              <a:rPr lang="en-US" dirty="0" smtClean="0"/>
              <a:t>Filters….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If y(n) is the signal output and the input is u(n) to a filter with M taps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Find the weights of the optimum filter in the sense that the output signal is as close as possible to the desired signal d(n) in terms of </a:t>
            </a:r>
            <a:r>
              <a:rPr lang="en-US" sz="2800" i="1" dirty="0" smtClean="0"/>
              <a:t>mean squared err</a:t>
            </a:r>
            <a:r>
              <a:rPr lang="en-US" sz="2800" dirty="0" smtClean="0"/>
              <a:t>or (MSE)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Steepest Descent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69447" y="1687513"/>
          <a:ext cx="8898353" cy="4179887"/>
        </p:xfrm>
        <a:graphic>
          <a:graphicData uri="http://schemas.openxmlformats.org/presentationml/2006/ole">
            <p:oleObj spid="_x0000_s2050" name="Equation" r:id="rId3" imgW="3568680" imgH="1676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Steepest Descent </a:t>
            </a:r>
            <a:r>
              <a:rPr lang="en-US" dirty="0" smtClean="0"/>
              <a:t>Algorithm….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80109" y="1752600"/>
          <a:ext cx="8864476" cy="3962400"/>
        </p:xfrm>
        <a:graphic>
          <a:graphicData uri="http://schemas.openxmlformats.org/presentationml/2006/ole">
            <p:oleObj spid="_x0000_s3074" name="Equation" r:id="rId3" imgW="297180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performance in terms of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2057400" y="1981200"/>
            <a:ext cx="5153025" cy="3905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Steepest Descent Algorithm….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1382713"/>
          <a:ext cx="6635750" cy="5011737"/>
        </p:xfrm>
        <a:graphic>
          <a:graphicData uri="http://schemas.openxmlformats.org/presentationml/2006/ole">
            <p:oleObj spid="_x0000_s5122" name="Equation" r:id="rId3" imgW="2958840" imgH="223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Steepest Descent Algorithm….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direction opposite of the gradient (-</a:t>
            </a:r>
            <a:r>
              <a:rPr lang="en-US" dirty="0" smtClean="0">
                <a:sym typeface="Symbol"/>
              </a:rPr>
              <a:t>) will point towards the minimum point on the error surface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82638" y="2622550"/>
          <a:ext cx="7540625" cy="2635250"/>
        </p:xfrm>
        <a:graphic>
          <a:graphicData uri="http://schemas.openxmlformats.org/presentationml/2006/ole">
            <p:oleObj spid="_x0000_s6147" name="Equation" r:id="rId3" imgW="312408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Mean Square (LMS) algorithm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600200" y="1447800"/>
          <a:ext cx="5837238" cy="1470025"/>
        </p:xfrm>
        <a:graphic>
          <a:graphicData uri="http://schemas.openxmlformats.org/presentationml/2006/ole">
            <p:oleObj spid="_x0000_s7170" name="Equation" r:id="rId3" imgW="1815840" imgH="457200" progId="Equation.3">
              <p:embed/>
            </p:oleObj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 r="6493"/>
          <a:stretch>
            <a:fillRect/>
          </a:stretch>
        </p:blipFill>
        <p:spPr bwMode="auto">
          <a:xfrm>
            <a:off x="1752600" y="3000376"/>
            <a:ext cx="5486400" cy="33856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</TotalTime>
  <Words>201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Civic</vt:lpstr>
      <vt:lpstr>Microsoft Equation 3.0</vt:lpstr>
      <vt:lpstr>Equation</vt:lpstr>
      <vt:lpstr>Pipelined Adaptive Filters </vt:lpstr>
      <vt:lpstr>Introduction to Adaptive Filters</vt:lpstr>
      <vt:lpstr>Introduction to Adaptive Filters….</vt:lpstr>
      <vt:lpstr>Steepest Descent Algorithm</vt:lpstr>
      <vt:lpstr>Steepest Descent Algorithm….</vt:lpstr>
      <vt:lpstr>Error performance in terms of weights</vt:lpstr>
      <vt:lpstr>Steepest Descent Algorithm….</vt:lpstr>
      <vt:lpstr>Steepest Descent Algorithm….</vt:lpstr>
      <vt:lpstr>Least Mean Square (LMS) algorithm</vt:lpstr>
      <vt:lpstr>Adaptive filter structure</vt:lpstr>
      <vt:lpstr>Relaxed look-ahead pipelining</vt:lpstr>
      <vt:lpstr>Adaptive Filter Design</vt:lpstr>
      <vt:lpstr>Relaxed product</vt:lpstr>
      <vt:lpstr>Slide 14</vt:lpstr>
      <vt:lpstr>Sum Relaxation</vt:lpstr>
      <vt:lpstr>Delay Relaxation</vt:lpstr>
      <vt:lpstr>Pipelined LMS Adaptive Filter</vt:lpstr>
      <vt:lpstr>Pipelined LMS Adaptive Filter…..</vt:lpstr>
      <vt:lpstr>Pipelined LMS Adaptive Filter…..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compac</dc:creator>
  <cp:lastModifiedBy>Administrator</cp:lastModifiedBy>
  <cp:revision>70</cp:revision>
  <dcterms:created xsi:type="dcterms:W3CDTF">2014-11-23T18:45:28Z</dcterms:created>
  <dcterms:modified xsi:type="dcterms:W3CDTF">2014-11-27T06:39:30Z</dcterms:modified>
</cp:coreProperties>
</file>